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713" autoAdjust="0"/>
  </p:normalViewPr>
  <p:slideViewPr>
    <p:cSldViewPr>
      <p:cViewPr varScale="1">
        <p:scale>
          <a:sx n="81" d="100"/>
          <a:sy n="81" d="100"/>
        </p:scale>
        <p:origin x="-3300" y="-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72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5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2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2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9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5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E1E35-4344-4CF4-959C-92E918F1EDE9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8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7B0B-6A39-426C-8045-BCF4DC32F0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3196" y="5572133"/>
            <a:ext cx="257136" cy="10001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44634" y="1857356"/>
            <a:ext cx="228568" cy="1428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00308" y="214285"/>
            <a:ext cx="1402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 Структура </a:t>
            </a:r>
          </a:p>
          <a:p>
            <a:r>
              <a:rPr lang="ru-RU" dirty="0" smtClean="0"/>
              <a:t>Учреждения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57364" y="1000103"/>
            <a:ext cx="3214710" cy="12003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Муниципальное учреждение культуры «</a:t>
            </a:r>
            <a:r>
              <a:rPr lang="ru-RU" sz="1200" dirty="0" err="1" smtClean="0"/>
              <a:t>Усвятский</a:t>
            </a:r>
            <a:r>
              <a:rPr lang="ru-RU" sz="1200" dirty="0" smtClean="0"/>
              <a:t> районный центр культуры </a:t>
            </a:r>
            <a:r>
              <a:rPr lang="ru-RU" sz="1200" dirty="0" err="1" smtClean="0"/>
              <a:t>Усвятского</a:t>
            </a:r>
            <a:r>
              <a:rPr lang="ru-RU" sz="1200" dirty="0" smtClean="0"/>
              <a:t> района Псковской </a:t>
            </a:r>
            <a:r>
              <a:rPr lang="ru-RU" sz="1200" dirty="0" smtClean="0"/>
              <a:t>области</a:t>
            </a:r>
          </a:p>
          <a:p>
            <a:r>
              <a:rPr lang="ru-RU" sz="1200" dirty="0" smtClean="0"/>
              <a:t>               (МУК «</a:t>
            </a:r>
            <a:r>
              <a:rPr lang="ru-RU" sz="1200" dirty="0" err="1" smtClean="0"/>
              <a:t>Усвятский</a:t>
            </a:r>
            <a:r>
              <a:rPr lang="ru-RU" sz="1200" dirty="0" smtClean="0"/>
              <a:t> РЦК»)</a:t>
            </a:r>
            <a:endParaRPr lang="ru-RU" sz="1200" dirty="0" smtClean="0"/>
          </a:p>
          <a:p>
            <a:r>
              <a:rPr lang="ru-RU" sz="1200" u="sng" dirty="0" smtClean="0"/>
              <a:t>Директор</a:t>
            </a:r>
            <a:r>
              <a:rPr lang="ru-RU" sz="1200" dirty="0" smtClean="0"/>
              <a:t> </a:t>
            </a:r>
            <a:r>
              <a:rPr lang="ru-RU" sz="1200" dirty="0" err="1" smtClean="0"/>
              <a:t>Шкультина</a:t>
            </a:r>
            <a:r>
              <a:rPr lang="ru-RU" sz="1200" dirty="0" smtClean="0"/>
              <a:t> Наталья Валерьевна</a:t>
            </a:r>
            <a:endParaRPr lang="ru-RU" sz="1200" dirty="0" smtClean="0"/>
          </a:p>
          <a:p>
            <a:r>
              <a:rPr lang="ru-RU" sz="1200" dirty="0" smtClean="0"/>
              <a:t>8 (81150) </a:t>
            </a:r>
            <a:r>
              <a:rPr lang="ru-RU" sz="1200" dirty="0" smtClean="0"/>
              <a:t>2-16-80;          89118834858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142852" y="2214549"/>
            <a:ext cx="1571636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Библиотечный отдел</a:t>
            </a:r>
          </a:p>
          <a:p>
            <a:r>
              <a:rPr lang="ru-RU" sz="1200" dirty="0" smtClean="0"/>
              <a:t>Никонова Наталья Михайловна</a:t>
            </a:r>
            <a:endParaRPr lang="ru-RU" sz="1200" dirty="0" smtClean="0"/>
          </a:p>
          <a:p>
            <a:r>
              <a:rPr lang="ru-RU" sz="1200" dirty="0" smtClean="0"/>
              <a:t>8 (81150) </a:t>
            </a:r>
            <a:r>
              <a:rPr lang="ru-RU" sz="1200" dirty="0" smtClean="0"/>
              <a:t>2-12-35</a:t>
            </a:r>
          </a:p>
          <a:p>
            <a:r>
              <a:rPr lang="ru-RU" sz="1200" dirty="0" smtClean="0"/>
              <a:t>89113634410</a:t>
            </a:r>
            <a:endParaRPr lang="ru-RU" sz="12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1000108" y="1428729"/>
            <a:ext cx="571504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14291" y="3571868"/>
            <a:ext cx="1357322" cy="212365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Детское отделение библиотечного отдела</a:t>
            </a:r>
          </a:p>
          <a:p>
            <a:r>
              <a:rPr lang="ru-RU" sz="1200" dirty="0" smtClean="0"/>
              <a:t>Карпова Татьяна Александровна</a:t>
            </a:r>
          </a:p>
          <a:p>
            <a:r>
              <a:rPr lang="ru-RU" sz="1200" dirty="0" smtClean="0"/>
              <a:t>8 (81150) </a:t>
            </a:r>
            <a:r>
              <a:rPr lang="ru-RU" sz="1200" dirty="0" smtClean="0"/>
              <a:t>2-12-35</a:t>
            </a:r>
          </a:p>
          <a:p>
            <a:r>
              <a:rPr lang="ru-RU" sz="1200" dirty="0" smtClean="0"/>
              <a:t>89116936063</a:t>
            </a:r>
            <a:endParaRPr lang="ru-RU" sz="1200" dirty="0" smtClean="0"/>
          </a:p>
          <a:p>
            <a:endParaRPr lang="ru-RU" dirty="0" smtClean="0"/>
          </a:p>
          <a:p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643315" y="3285720"/>
            <a:ext cx="285752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57828" y="2285986"/>
            <a:ext cx="1357321" cy="156966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Отдел музейной работы</a:t>
            </a:r>
          </a:p>
          <a:p>
            <a:r>
              <a:rPr lang="ru-RU" sz="1200" dirty="0" smtClean="0"/>
              <a:t>Васина Екатерина Геннадьевна</a:t>
            </a:r>
          </a:p>
          <a:p>
            <a:r>
              <a:rPr lang="ru-RU" sz="1200" dirty="0" smtClean="0"/>
              <a:t>89113533918</a:t>
            </a:r>
          </a:p>
          <a:p>
            <a:endParaRPr lang="ru-RU" dirty="0" smtClean="0"/>
          </a:p>
          <a:p>
            <a:endParaRPr lang="ru-RU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rot="16200000" flipH="1">
            <a:off x="5143511" y="1571604"/>
            <a:ext cx="500067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71746" y="2428862"/>
            <a:ext cx="1799467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sz="1200" dirty="0" smtClean="0"/>
              <a:t>Районный Дом культуры</a:t>
            </a:r>
          </a:p>
          <a:p>
            <a:r>
              <a:rPr lang="ru-RU" sz="1200" dirty="0" smtClean="0"/>
              <a:t>базовое учреждение</a:t>
            </a:r>
          </a:p>
          <a:p>
            <a:r>
              <a:rPr lang="ru-RU" sz="1200" dirty="0" smtClean="0"/>
              <a:t>8 (81150) 2-16-80</a:t>
            </a:r>
            <a:endParaRPr lang="ru-RU" sz="1200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 rot="5400000">
            <a:off x="3250404" y="2250267"/>
            <a:ext cx="21431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714488" y="3357557"/>
            <a:ext cx="1643074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Филиал № 1 </a:t>
            </a:r>
            <a:r>
              <a:rPr lang="ru-RU" sz="1200" dirty="0" err="1" smtClean="0"/>
              <a:t>Церковище</a:t>
            </a:r>
            <a:endParaRPr lang="ru-RU" sz="1200" dirty="0" smtClean="0"/>
          </a:p>
          <a:p>
            <a:r>
              <a:rPr lang="ru-RU" sz="1200" dirty="0" err="1" smtClean="0"/>
              <a:t>Банифатьева</a:t>
            </a:r>
            <a:r>
              <a:rPr lang="ru-RU" sz="1200" dirty="0" smtClean="0"/>
              <a:t> Светлана Николаевна</a:t>
            </a:r>
            <a:endParaRPr lang="ru-RU" sz="1200" dirty="0" smtClean="0"/>
          </a:p>
          <a:p>
            <a:r>
              <a:rPr lang="ru-RU" sz="1200" dirty="0" smtClean="0"/>
              <a:t>89116985412</a:t>
            </a:r>
            <a:endParaRPr lang="ru-RU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 rot="5400000">
            <a:off x="1606537" y="2678895"/>
            <a:ext cx="107236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14489" y="4714879"/>
            <a:ext cx="1571636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Филиал № 2 Глазуново</a:t>
            </a:r>
          </a:p>
          <a:p>
            <a:r>
              <a:rPr lang="ru-RU" sz="1200" dirty="0" smtClean="0"/>
              <a:t>Шитова Наталья Петровна</a:t>
            </a:r>
            <a:endParaRPr lang="ru-RU" sz="1200" dirty="0" smtClean="0"/>
          </a:p>
          <a:p>
            <a:r>
              <a:rPr lang="ru-RU" sz="1200" dirty="0" smtClean="0"/>
              <a:t>89210019616</a:t>
            </a:r>
            <a:endParaRPr lang="ru-RU" sz="12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 rot="5400000">
            <a:off x="2035960" y="4536283"/>
            <a:ext cx="215108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714488" y="6143639"/>
            <a:ext cx="1500198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Филиал № 3 Чурилово</a:t>
            </a:r>
          </a:p>
          <a:p>
            <a:r>
              <a:rPr lang="ru-RU" sz="1200" dirty="0" err="1" smtClean="0"/>
              <a:t>Федюшко</a:t>
            </a:r>
            <a:r>
              <a:rPr lang="ru-RU" sz="1200" dirty="0" smtClean="0"/>
              <a:t> Галина Петровна</a:t>
            </a:r>
            <a:endParaRPr lang="ru-RU" sz="1200" dirty="0" smtClean="0"/>
          </a:p>
          <a:p>
            <a:r>
              <a:rPr lang="ru-RU" sz="1200" dirty="0" smtClean="0"/>
              <a:t>89215078916</a:t>
            </a:r>
            <a:endParaRPr lang="ru-RU" sz="1200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 rot="5400000">
            <a:off x="2001034" y="592853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643050" y="7572399"/>
            <a:ext cx="1571636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Филиал № 4 Шершни</a:t>
            </a:r>
          </a:p>
          <a:p>
            <a:r>
              <a:rPr lang="ru-RU" sz="1200" dirty="0" smtClean="0"/>
              <a:t>Дмитриева Галина Леонидовна</a:t>
            </a:r>
            <a:endParaRPr lang="ru-RU" sz="1200" dirty="0" smtClean="0"/>
          </a:p>
          <a:p>
            <a:r>
              <a:rPr lang="ru-RU" sz="1200" dirty="0" smtClean="0"/>
              <a:t>89113868543</a:t>
            </a:r>
            <a:endParaRPr lang="ru-RU" sz="1200" dirty="0"/>
          </a:p>
        </p:txBody>
      </p:sp>
      <p:cxnSp>
        <p:nvCxnSpPr>
          <p:cNvPr id="40" name="Прямая со стрелкой 39"/>
          <p:cNvCxnSpPr/>
          <p:nvPr/>
        </p:nvCxnSpPr>
        <p:spPr>
          <a:xfrm rot="5400000">
            <a:off x="2001034" y="7357290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14752" y="3357554"/>
            <a:ext cx="1500198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Филиал № 5 </a:t>
            </a:r>
            <a:r>
              <a:rPr lang="ru-RU" sz="1200" dirty="0" err="1" smtClean="0"/>
              <a:t>Удвяты</a:t>
            </a:r>
            <a:endParaRPr lang="ru-RU" sz="1200" dirty="0" smtClean="0"/>
          </a:p>
          <a:p>
            <a:r>
              <a:rPr lang="ru-RU" sz="1200" dirty="0" smtClean="0"/>
              <a:t>Силина Софья Васильевна</a:t>
            </a:r>
            <a:endParaRPr lang="ru-RU" sz="1200" dirty="0" smtClean="0"/>
          </a:p>
          <a:p>
            <a:r>
              <a:rPr lang="ru-RU" sz="1200" dirty="0" smtClean="0"/>
              <a:t>89113726155</a:t>
            </a:r>
            <a:endParaRPr lang="ru-RU" sz="1200" dirty="0" smtClean="0"/>
          </a:p>
          <a:p>
            <a:endParaRPr lang="ru-RU" sz="1200" dirty="0"/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4178305" y="2750331"/>
            <a:ext cx="121524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714752" y="4786314"/>
            <a:ext cx="1500198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Филиал № 6 Узкое</a:t>
            </a:r>
          </a:p>
          <a:p>
            <a:r>
              <a:rPr lang="ru-RU" sz="1200" dirty="0" smtClean="0"/>
              <a:t>Харлампиева  Светлана Владимировна</a:t>
            </a:r>
            <a:endParaRPr lang="ru-RU" sz="1200" dirty="0" smtClean="0"/>
          </a:p>
          <a:p>
            <a:r>
              <a:rPr lang="ru-RU" sz="1200" dirty="0" smtClean="0"/>
              <a:t>89118848006</a:t>
            </a:r>
            <a:endParaRPr lang="ru-RU" sz="1200" dirty="0"/>
          </a:p>
        </p:txBody>
      </p:sp>
      <p:cxnSp>
        <p:nvCxnSpPr>
          <p:cNvPr id="33" name="Прямая со стрелкой 32"/>
          <p:cNvCxnSpPr/>
          <p:nvPr/>
        </p:nvCxnSpPr>
        <p:spPr>
          <a:xfrm rot="5400000">
            <a:off x="4644240" y="4571206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714752" y="6143636"/>
            <a:ext cx="1500198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Филиал № 7 </a:t>
            </a:r>
            <a:r>
              <a:rPr lang="ru-RU" sz="1200" dirty="0" err="1" smtClean="0"/>
              <a:t>Северики</a:t>
            </a:r>
            <a:endParaRPr lang="ru-RU" sz="1200" dirty="0" smtClean="0"/>
          </a:p>
          <a:p>
            <a:r>
              <a:rPr lang="ru-RU" sz="1200" dirty="0" smtClean="0"/>
              <a:t>Жидкова Елена Ивановна</a:t>
            </a:r>
            <a:endParaRPr lang="ru-RU" sz="1200" dirty="0" smtClean="0"/>
          </a:p>
          <a:p>
            <a:r>
              <a:rPr lang="ru-RU" sz="1200" dirty="0" smtClean="0"/>
              <a:t>89212184029</a:t>
            </a:r>
            <a:endParaRPr lang="ru-RU" sz="1200" dirty="0"/>
          </a:p>
        </p:txBody>
      </p:sp>
      <p:cxnSp>
        <p:nvCxnSpPr>
          <p:cNvPr id="39" name="Прямая со стрелкой 38"/>
          <p:cNvCxnSpPr/>
          <p:nvPr/>
        </p:nvCxnSpPr>
        <p:spPr>
          <a:xfrm rot="5400000">
            <a:off x="4607727" y="589360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714752" y="7572396"/>
            <a:ext cx="1500198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Филиал № 8 </a:t>
            </a:r>
            <a:r>
              <a:rPr lang="ru-RU" sz="1200" dirty="0" err="1" smtClean="0"/>
              <a:t>Стеревнево</a:t>
            </a:r>
            <a:endParaRPr lang="ru-RU" sz="1200" dirty="0" smtClean="0"/>
          </a:p>
          <a:p>
            <a:r>
              <a:rPr lang="ru-RU" sz="1200" dirty="0" smtClean="0"/>
              <a:t>Марченко Анна Валерьевна</a:t>
            </a:r>
          </a:p>
          <a:p>
            <a:r>
              <a:rPr lang="ru-RU" sz="1200" smtClean="0"/>
              <a:t>89211179677</a:t>
            </a:r>
            <a:endParaRPr lang="ru-RU" sz="1200" dirty="0"/>
          </a:p>
        </p:txBody>
      </p:sp>
      <p:cxnSp>
        <p:nvCxnSpPr>
          <p:cNvPr id="43" name="Прямая со стрелкой 42"/>
          <p:cNvCxnSpPr/>
          <p:nvPr/>
        </p:nvCxnSpPr>
        <p:spPr>
          <a:xfrm rot="5400000">
            <a:off x="4715678" y="7357288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138</Words>
  <Application>Microsoft Office PowerPoint</Application>
  <PresentationFormat>Экран (4:3)</PresentationFormat>
  <Paragraphs>44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</dc:creator>
  <cp:lastModifiedBy>DK</cp:lastModifiedBy>
  <cp:revision>10</cp:revision>
  <dcterms:created xsi:type="dcterms:W3CDTF">2019-02-14T14:18:10Z</dcterms:created>
  <dcterms:modified xsi:type="dcterms:W3CDTF">2024-11-06T14:50:24Z</dcterms:modified>
</cp:coreProperties>
</file>